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Many of these ideas apply to other AI coding agents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should be the entry point that describes the project and links to other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
See: https://code.claude.com/docs/en/memory#claude-md-imports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module and package so Claude can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rules like:
- No unjustified `any` types
- Use Drizzle ORM syntax instead of raw SQL
- Proper useMemo, useCallback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have claude.md in each package/subfolder.
Periodically get Claude to double-check and enhance the docs.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into sub agents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agent list from /agents command showing project-level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stick to rules better with specialized instructions.
They don't exhaust main thread context since they have their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what works for your project.
Claude is meant to use agents automatically but it helps to be explicit.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Context Protocol plugins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core Claude Code features we'll cover.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to do semantic search and editing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provides browser automation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exposes tools to search up-to-date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plugins that enhance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brainstorm (interactive design refinement using Socratic method),
write-plan (create detailed implementation plan), and
execute-plan (execute in batches with review checkpoints).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Superpowers. I personally haven't used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context length is crucial for long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sub agents to offload context.
Compact manually instead of waiting for automatic compaction at a bad time.
Get Claude to write plans to file before execution so work can be resumed.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ccstatusline to track context usage in your status line.
Shows model, context size, and percentage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Claude.MD is the main configuration file that Claude reads when starting a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strategies for when Claude goes in circles.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specific guidance for Ailo repos.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attending. 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instances with their own custom rules and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let you create shortcuts for commonly used prompts.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extend Claude with custom information that Claude uses when it thinks it's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Hooks are callbacks that trigger on specific events during Claude's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I configure my Claude Code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2025-12-02T08:20:34Z</dcterms:created>
  <dcterms:modified xsi:type="dcterms:W3CDTF">2025-12-02T08:20:34Z</dcterms:modified>
</cp:coreProperties>
</file>